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8" r:id="rId2"/>
    <p:sldId id="257" r:id="rId3"/>
    <p:sldId id="266" r:id="rId4"/>
    <p:sldId id="259" r:id="rId5"/>
    <p:sldId id="260" r:id="rId6"/>
    <p:sldId id="261" r:id="rId7"/>
    <p:sldId id="262" r:id="rId8"/>
    <p:sldId id="268" r:id="rId9"/>
    <p:sldId id="267" r:id="rId10"/>
    <p:sldId id="273" r:id="rId11"/>
    <p:sldId id="272" r:id="rId12"/>
    <p:sldId id="271" r:id="rId13"/>
    <p:sldId id="270" r:id="rId14"/>
    <p:sldId id="269" r:id="rId15"/>
    <p:sldId id="263" r:id="rId16"/>
    <p:sldId id="264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8247" autoAdjust="0"/>
  </p:normalViewPr>
  <p:slideViewPr>
    <p:cSldViewPr>
      <p:cViewPr>
        <p:scale>
          <a:sx n="49" d="100"/>
          <a:sy n="49" d="100"/>
        </p:scale>
        <p:origin x="-240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7260C-5D9A-4483-8AD6-EE8A5DD021C0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9EFB2-C43A-4811-BB0C-DC10458687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4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69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45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59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4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5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8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37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5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0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3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8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3A7A3-86A5-4E0C-99AA-640C74D7B72E}" type="datetimeFigureOut">
              <a:rPr lang="en-US" smtClean="0"/>
              <a:pPr/>
              <a:t>7/26/2011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71E73-AD59-4228-B2D6-D83FD95B9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9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dirty="0" smtClean="0"/>
              <a:t>Bridging the </a:t>
            </a:r>
            <a:r>
              <a:rPr lang="en-US" dirty="0" smtClean="0"/>
              <a:t>Generation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Gap in Education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Attitudes in the Workplace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consensus as to which generation is most socially conscious, but Baby Boomers (34%) and Generation X (26%) top the list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 Y would like to rename themselves the “Internet Generation” (32%). They really dislike being called “Generation Y” or “</a:t>
            </a:r>
            <a:r>
              <a:rPr lang="en-US" dirty="0" err="1" smtClean="0"/>
              <a:t>Millennials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114800"/>
          </a:xfrm>
        </p:spPr>
        <p:txBody>
          <a:bodyPr/>
          <a:lstStyle/>
          <a:p>
            <a:r>
              <a:rPr lang="en-US" dirty="0" smtClean="0"/>
              <a:t>Gen X would choose to rename themselves “Generation Tech” (25%). They dislike being called “Generation X”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Baby Boomers are the only generation which seems to really like the name given to them (27%)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Silent Generation would re-name themselves the “Responsible Generation” (44%). They strongly dislike being called “Silent” or “Invisible”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widely-held views are false:</a:t>
            </a:r>
          </a:p>
          <a:p>
            <a:pPr marL="1020763" indent="-552450">
              <a:buFont typeface="+mj-lt"/>
              <a:buAutoNum type="arabicPeriod"/>
            </a:pPr>
            <a:r>
              <a:rPr lang="en-US" dirty="0" smtClean="0"/>
              <a:t>America is riddled with ageism</a:t>
            </a:r>
          </a:p>
          <a:p>
            <a:pPr marL="1020763" indent="-552450">
              <a:buFont typeface="+mj-lt"/>
              <a:buAutoNum type="arabicPeriod"/>
            </a:pPr>
            <a:r>
              <a:rPr lang="en-US" dirty="0" smtClean="0"/>
              <a:t>Younger people have no respect for older people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Outcomes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two oldest generations are much more admired than any other generation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Outcomes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Baby Boomers get higher marks than any other generation for being socially conscious, being productive, and having a positive effect on society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429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 2008 survey* </a:t>
            </a:r>
            <a:r>
              <a:rPr lang="en-US" dirty="0" smtClean="0"/>
              <a:t>conducted by the Harris Poll for Charles </a:t>
            </a:r>
            <a:r>
              <a:rPr lang="en-US" dirty="0" smtClean="0"/>
              <a:t>Schwab and Age Wave, </a:t>
            </a:r>
            <a:r>
              <a:rPr lang="en-US" dirty="0" smtClean="0"/>
              <a:t>showed </a:t>
            </a:r>
            <a:r>
              <a:rPr lang="en-US" dirty="0" smtClean="0"/>
              <a:t>that people have strong positive and negative opinions about the different </a:t>
            </a:r>
            <a:r>
              <a:rPr lang="en-US" dirty="0" smtClean="0"/>
              <a:t>generations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The following are the results of that research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5715000"/>
            <a:ext cx="792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3838" indent="-223838"/>
            <a:r>
              <a:rPr lang="en-US" dirty="0" smtClean="0"/>
              <a:t>*	</a:t>
            </a:r>
            <a:r>
              <a:rPr lang="en-US" dirty="0"/>
              <a:t>Harris Poll. (2008). Widely held attitudes to different generations: August 20, 2008. Retrieved </a:t>
            </a:r>
            <a:r>
              <a:rPr lang="en-US" dirty="0" smtClean="0"/>
              <a:t>July 25, 2011 from </a:t>
            </a:r>
            <a:r>
              <a:rPr lang="en-US" dirty="0"/>
              <a:t>http://www.harrisinteractive.com/news/allnewsbydate.asp?NewsID=1328 </a:t>
            </a:r>
            <a:endParaRPr lang="en-US" dirty="0"/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609600" y="76200"/>
            <a:ext cx="82296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Attitudes</a:t>
            </a:r>
            <a:br>
              <a:rPr lang="en-US" dirty="0" smtClean="0"/>
            </a:br>
            <a:r>
              <a:rPr lang="en-US" dirty="0" smtClean="0"/>
              <a:t>in The Workplace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Generations </a:t>
            </a:r>
            <a:r>
              <a:rPr lang="en-US" dirty="0" smtClean="0"/>
              <a:t>Identified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Generation Y, people aged 13 to 31</a:t>
            </a:r>
          </a:p>
          <a:p>
            <a:r>
              <a:rPr lang="en-US" dirty="0" smtClean="0"/>
              <a:t>Generation X, aged 32 to 43</a:t>
            </a:r>
          </a:p>
          <a:p>
            <a:r>
              <a:rPr lang="en-US" dirty="0" smtClean="0"/>
              <a:t>Baby Boomers, aged 44 to 62</a:t>
            </a:r>
          </a:p>
          <a:p>
            <a:r>
              <a:rPr lang="en-US" dirty="0" smtClean="0"/>
              <a:t>Silent Generation, aged 63 to 83</a:t>
            </a:r>
          </a:p>
          <a:p>
            <a:r>
              <a:rPr lang="en-US" dirty="0" smtClean="0"/>
              <a:t>Greatest Generation, aged 84+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Baby Boomers (35%) are most widely viewed as having a positive effect on society, followed by Generation X (25%)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Silent Generation (33%) and the Greatest Generation (30%) are the most widely admired generations, followed by Baby Boomers (22%)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Silent Generation (40%) and Baby Boomers (33%) are widely viewed as the most generous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two generations widely seen as the most productive are Baby Boomers (45%) and Generation X (32%)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53 percent majority (including a majority of Gen Y itself) believe Generation Y is the most self-indulgent, followed by Generation X (25%)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Finding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Generation X is seen as the most innovative (41%), followed by Baby Boomers (25%) and Generation Y (22%)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446</Words>
  <Application>Microsoft Office PowerPoint</Application>
  <PresentationFormat>On-screen Show (4:3)</PresentationFormat>
  <Paragraphs>43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Bridging the Generation Gap in Education</vt:lpstr>
      <vt:lpstr>PowerPoint Presentation</vt:lpstr>
      <vt:lpstr>Survey Generations Identified</vt:lpstr>
      <vt:lpstr>Survey Finding:</vt:lpstr>
      <vt:lpstr>Survey Finding:</vt:lpstr>
      <vt:lpstr>Survey Finding:</vt:lpstr>
      <vt:lpstr>Survey Finding:</vt:lpstr>
      <vt:lpstr>Survey Finding:</vt:lpstr>
      <vt:lpstr>Survey Finding:</vt:lpstr>
      <vt:lpstr>Survey Finding:</vt:lpstr>
      <vt:lpstr>Survey Finding:</vt:lpstr>
      <vt:lpstr>Survey Finding:</vt:lpstr>
      <vt:lpstr>Survey Finding:</vt:lpstr>
      <vt:lpstr>Survey Finding:</vt:lpstr>
      <vt:lpstr>Survey Outcomes</vt:lpstr>
      <vt:lpstr>Survey Outcomes:</vt:lpstr>
      <vt:lpstr>Survey Outcomes:</vt:lpstr>
    </vt:vector>
  </TitlesOfParts>
  <Company>Sony Electronics,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AFAIUI (As Far As I Understand It): The Workplace Generation Gap</dc:title>
  <dc:creator>Velda Arnaud</dc:creator>
  <cp:lastModifiedBy>Velda Arnaud</cp:lastModifiedBy>
  <cp:revision>48</cp:revision>
  <dcterms:created xsi:type="dcterms:W3CDTF">2009-02-08T01:34:38Z</dcterms:created>
  <dcterms:modified xsi:type="dcterms:W3CDTF">2011-07-26T20:07:38Z</dcterms:modified>
</cp:coreProperties>
</file>