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9" r:id="rId14"/>
    <p:sldId id="268" r:id="rId15"/>
    <p:sldId id="267" r:id="rId16"/>
    <p:sldId id="272" r:id="rId17"/>
    <p:sldId id="271" r:id="rId18"/>
    <p:sldId id="273" r:id="rId19"/>
    <p:sldId id="276" r:id="rId20"/>
    <p:sldId id="281" r:id="rId21"/>
    <p:sldId id="274" r:id="rId22"/>
    <p:sldId id="277" r:id="rId23"/>
    <p:sldId id="279" r:id="rId24"/>
    <p:sldId id="280" r:id="rId25"/>
    <p:sldId id="278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5294D22-0125-487D-8066-86963BCD2167}" type="datetimeFigureOut">
              <a:rPr lang="en-US" smtClean="0"/>
              <a:t>7/29/2011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2C8598A-923F-44CC-B2C2-6DB3F81A642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Ethics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What’s right?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6985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Ethics*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in the restroom and use the last piece of toilet paper.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 you do?</a:t>
            </a:r>
            <a:br>
              <a:rPr lang="en-US" dirty="0" smtClean="0"/>
            </a:br>
            <a:r>
              <a:rPr lang="en-US" dirty="0" smtClean="0"/>
              <a:t>   -Leave with no concern</a:t>
            </a:r>
            <a:br>
              <a:rPr lang="en-US" dirty="0" smtClean="0"/>
            </a:br>
            <a:r>
              <a:rPr lang="en-US" dirty="0" smtClean="0"/>
              <a:t>   -Address the issue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http://humanresources.about.com/od/businessethics/qt/workplace-ethics.htm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Ethics*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 beautiful work day, and you really want to get away, go to the beach, hike in the mountains, see your friend, or go shopping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 you do?</a:t>
            </a:r>
            <a:br>
              <a:rPr lang="en-US" dirty="0" smtClean="0"/>
            </a:br>
            <a:r>
              <a:rPr lang="en-US" dirty="0" smtClean="0"/>
              <a:t>   -Call in sick (you have leave coming)</a:t>
            </a:r>
            <a:br>
              <a:rPr lang="en-US" dirty="0" smtClean="0"/>
            </a:br>
            <a:r>
              <a:rPr lang="en-US" dirty="0" smtClean="0"/>
              <a:t>   -Go to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http://humanresources.about.com/od/businessethics/qt/workplace-ethics.htm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Ethics*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late getting back to work, and you have a dirty company cup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 you do?</a:t>
            </a:r>
            <a:br>
              <a:rPr lang="en-US" dirty="0" smtClean="0"/>
            </a:br>
            <a:r>
              <a:rPr lang="en-US" dirty="0" smtClean="0"/>
              <a:t>   -Leave with no concern</a:t>
            </a:r>
            <a:br>
              <a:rPr lang="en-US" dirty="0" smtClean="0"/>
            </a:br>
            <a:r>
              <a:rPr lang="en-US" dirty="0" smtClean="0"/>
              <a:t>   -Put it in the sink</a:t>
            </a:r>
            <a:br>
              <a:rPr lang="en-US" dirty="0" smtClean="0"/>
            </a:br>
            <a:r>
              <a:rPr lang="en-US" dirty="0" smtClean="0"/>
              <a:t>   -Take it with you</a:t>
            </a:r>
            <a:br>
              <a:rPr lang="en-US" dirty="0" smtClean="0"/>
            </a:br>
            <a:r>
              <a:rPr lang="en-US" dirty="0" smtClean="0"/>
              <a:t>   -Other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http://humanresources.about.com/od/businessethics/qt/workplace-ethics.htm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Ethics*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working in a restaurant, and all staff share tips. You are just given a very large tip.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 you do?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http://humanresources.about.com/od/businessethics/qt/workplace-ethics.htm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Ethics*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at work and all caught up.  You need to do some online shopping.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 you do?</a:t>
            </a:r>
            <a:br>
              <a:rPr lang="en-US" dirty="0" smtClean="0"/>
            </a:br>
            <a:r>
              <a:rPr lang="en-US" dirty="0" smtClean="0"/>
              <a:t>   -Shop</a:t>
            </a:r>
            <a:br>
              <a:rPr lang="en-US" dirty="0" smtClean="0"/>
            </a:br>
            <a:r>
              <a:rPr lang="en-US" dirty="0" smtClean="0"/>
              <a:t>   -Find work to do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http://humanresources.about.com/od/businessethics/qt/workplace-ethics.htm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Ethics*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were just told some gossip about a coworker that you know is partially true.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 you do?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http://humanresources.about.com/od/businessethics/qt/workplace-ethics.htm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forgot your lunch, and there has been a yogurt in the refrigerator for three days. It is not expired and appears abandoned.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 you do?</a:t>
            </a:r>
            <a:br>
              <a:rPr lang="en-US" dirty="0" smtClean="0"/>
            </a:b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4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the need to add two people to your team. Your good friend wants to join and work with you.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do you do?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a politician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2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 for you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smtClean="0"/>
              <a:t>To consider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2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ethics?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principles that guide behavior</a:t>
            </a:r>
          </a:p>
          <a:p>
            <a:r>
              <a:rPr lang="en-US" dirty="0" smtClean="0"/>
              <a:t>Moral philosophy about what is right and what is wrong</a:t>
            </a:r>
          </a:p>
          <a:p>
            <a:r>
              <a:rPr lang="en-US" dirty="0" smtClean="0"/>
              <a:t>How you know what to do in a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monitors ethics?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ethics matter?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8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ethics matter?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 you?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488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your ethics matter?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your ethics matter?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 you?</a:t>
            </a:r>
            <a:br>
              <a:rPr lang="en-US" sz="4400" dirty="0" smtClean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396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your ethics matter?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 you?</a:t>
            </a:r>
            <a:br>
              <a:rPr lang="en-US" sz="4400" dirty="0" smtClean="0"/>
            </a:br>
            <a:r>
              <a:rPr lang="en-US" sz="4400" dirty="0" smtClean="0"/>
              <a:t>To the person next to you?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3215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discuss ethics?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discuss ethics?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know what you value</a:t>
            </a:r>
          </a:p>
          <a:p>
            <a:r>
              <a:rPr lang="en-US" dirty="0" smtClean="0"/>
              <a:t>You should understand people differ</a:t>
            </a:r>
          </a:p>
          <a:p>
            <a:r>
              <a:rPr lang="en-US" dirty="0" smtClean="0"/>
              <a:t>You cannot force your beliefs on others</a:t>
            </a:r>
          </a:p>
          <a:p>
            <a:r>
              <a:rPr lang="en-US" dirty="0" smtClean="0"/>
              <a:t>You display your ethics every day by the behavior you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measure?</a:t>
            </a:r>
            <a:endParaRPr lang="en-US" dirty="0"/>
          </a:p>
        </p:txBody>
      </p:sp>
      <p:pic>
        <p:nvPicPr>
          <p:cNvPr id="1026" name="Picture 2" descr="http://farm1.static.flickr.com/39/98887716_e250cb8455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5" t="-7722" r="35354" b="29236"/>
          <a:stretch/>
        </p:blipFill>
        <p:spPr bwMode="auto">
          <a:xfrm rot="5400000">
            <a:off x="3644964" y="-1404683"/>
            <a:ext cx="2667001" cy="1026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56694"/>
            <a:ext cx="7376687" cy="680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477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http://www.robertmartin.biz/ethics/ethics_examples.html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76200"/>
            <a:ext cx="8235043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9264" y="629233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http://www.robertmartin.biz/ethics/ethics_examples.html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84126"/>
            <a:ext cx="6789926" cy="677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6477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http://www.robertmartin.biz/ethics/ethics_examples.html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0" y="0"/>
            <a:ext cx="83317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867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http://www.robertmartin.biz/ethics/ethics_examples.html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790"/>
            <a:ext cx="5205846" cy="682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6477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http://www.robertmartin.biz/ethics/ethics_examples.html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</TotalTime>
  <Words>345</Words>
  <Application>Microsoft Office PowerPoint</Application>
  <PresentationFormat>On-screen Show (4:3)</PresentationFormat>
  <Paragraphs>53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Verve</vt:lpstr>
      <vt:lpstr>Ethics</vt:lpstr>
      <vt:lpstr>What is ethics?</vt:lpstr>
      <vt:lpstr>Why discuss ethics?</vt:lpstr>
      <vt:lpstr>How do you measure?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Workplace Ethics*</vt:lpstr>
      <vt:lpstr>Workplace Ethics*</vt:lpstr>
      <vt:lpstr>Workplace Ethics*</vt:lpstr>
      <vt:lpstr>Workplace Ethics*</vt:lpstr>
      <vt:lpstr>Workplace Ethics*</vt:lpstr>
      <vt:lpstr>Workplace Ethics*</vt:lpstr>
      <vt:lpstr>Workplace Ethics</vt:lpstr>
      <vt:lpstr>Workplace Ethics</vt:lpstr>
      <vt:lpstr>You are a politician</vt:lpstr>
      <vt:lpstr>Questions for you</vt:lpstr>
      <vt:lpstr>Who monitors ethics?</vt:lpstr>
      <vt:lpstr>Do ethics matter?</vt:lpstr>
      <vt:lpstr>Do ethics matter?</vt:lpstr>
      <vt:lpstr>Do your ethics matter?</vt:lpstr>
      <vt:lpstr>Do your ethics matter?</vt:lpstr>
      <vt:lpstr>Do your ethics matter?</vt:lpstr>
      <vt:lpstr>Why discuss ethics?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Velda Arnaud</dc:creator>
  <cp:lastModifiedBy>Velda Arnaud</cp:lastModifiedBy>
  <cp:revision>6</cp:revision>
  <dcterms:created xsi:type="dcterms:W3CDTF">2011-07-30T04:21:26Z</dcterms:created>
  <dcterms:modified xsi:type="dcterms:W3CDTF">2011-07-30T05:12:02Z</dcterms:modified>
</cp:coreProperties>
</file>